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2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304-9D66-4F68-BB56-3866EF79313F}" type="datetimeFigureOut">
              <a:rPr lang="en-GB" smtClean="0"/>
              <a:t>02/01/2013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EF6A-C2CC-40BA-9139-EA7F43254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71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304-9D66-4F68-BB56-3866EF79313F}" type="datetimeFigureOut">
              <a:rPr lang="en-GB" smtClean="0"/>
              <a:t>02/01/2013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EF6A-C2CC-40BA-9139-EA7F43254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39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304-9D66-4F68-BB56-3866EF79313F}" type="datetimeFigureOut">
              <a:rPr lang="en-GB" smtClean="0"/>
              <a:t>02/01/2013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EF6A-C2CC-40BA-9139-EA7F43254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34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304-9D66-4F68-BB56-3866EF79313F}" type="datetimeFigureOut">
              <a:rPr lang="en-GB" smtClean="0"/>
              <a:t>02/01/2013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EF6A-C2CC-40BA-9139-EA7F43254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544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304-9D66-4F68-BB56-3866EF79313F}" type="datetimeFigureOut">
              <a:rPr lang="en-GB" smtClean="0"/>
              <a:t>02/01/2013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EF6A-C2CC-40BA-9139-EA7F43254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574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304-9D66-4F68-BB56-3866EF79313F}" type="datetimeFigureOut">
              <a:rPr lang="en-GB" smtClean="0"/>
              <a:t>02/01/2013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EF6A-C2CC-40BA-9139-EA7F43254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82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304-9D66-4F68-BB56-3866EF79313F}" type="datetimeFigureOut">
              <a:rPr lang="en-GB" smtClean="0"/>
              <a:t>02/01/2013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EF6A-C2CC-40BA-9139-EA7F43254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59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304-9D66-4F68-BB56-3866EF79313F}" type="datetimeFigureOut">
              <a:rPr lang="en-GB" smtClean="0"/>
              <a:t>02/01/2013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EF6A-C2CC-40BA-9139-EA7F43254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15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304-9D66-4F68-BB56-3866EF79313F}" type="datetimeFigureOut">
              <a:rPr lang="en-GB" smtClean="0"/>
              <a:t>02/01/2013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EF6A-C2CC-40BA-9139-EA7F43254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096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304-9D66-4F68-BB56-3866EF79313F}" type="datetimeFigureOut">
              <a:rPr lang="en-GB" smtClean="0"/>
              <a:t>02/01/2013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EF6A-C2CC-40BA-9139-EA7F43254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02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304-9D66-4F68-BB56-3866EF79313F}" type="datetimeFigureOut">
              <a:rPr lang="en-GB" smtClean="0"/>
              <a:t>02/01/2013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EF6A-C2CC-40BA-9139-EA7F43254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06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BA304-9D66-4F68-BB56-3866EF79313F}" type="datetimeFigureOut">
              <a:rPr lang="en-GB" smtClean="0"/>
              <a:t>02/01/2013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2EF6A-C2CC-40BA-9139-EA7F43254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76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Steps to power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25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WARNING! </a:t>
            </a:r>
          </a:p>
          <a:p>
            <a:r>
              <a:rPr lang="en-GB" sz="4800" dirty="0" smtClean="0">
                <a:solidFill>
                  <a:srgbClr val="FF0000"/>
                </a:solidFill>
              </a:rPr>
              <a:t>Remember these answers are not full answers but are just suggestions of points that you could include!</a:t>
            </a:r>
            <a:endParaRPr lang="en-GB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858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What is the message of this </a:t>
            </a:r>
            <a:r>
              <a:rPr lang="en-GB" sz="3600" dirty="0" smtClean="0"/>
              <a:t>cartoon?</a:t>
            </a:r>
            <a:endParaRPr lang="en-GB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44" b="13523"/>
          <a:stretch/>
        </p:blipFill>
        <p:spPr bwMode="auto">
          <a:xfrm>
            <a:off x="251520" y="1630936"/>
            <a:ext cx="6408712" cy="5050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20272" y="2060848"/>
            <a:ext cx="17281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 cartoon published in a British newspaper, 4 March 1933.</a:t>
            </a:r>
          </a:p>
          <a:p>
            <a:r>
              <a:rPr lang="en-GB" sz="2400" dirty="0"/>
              <a:t>‘</a:t>
            </a:r>
            <a:r>
              <a:rPr lang="en-GB" sz="2400" dirty="0" err="1"/>
              <a:t>Vox</a:t>
            </a:r>
            <a:r>
              <a:rPr lang="en-GB" sz="2400" dirty="0"/>
              <a:t> </a:t>
            </a:r>
            <a:r>
              <a:rPr lang="en-GB" sz="2400" dirty="0" err="1"/>
              <a:t>Populi</a:t>
            </a:r>
            <a:r>
              <a:rPr lang="en-GB" sz="2400" dirty="0"/>
              <a:t>’ means ‘Voice of the People.’</a:t>
            </a:r>
          </a:p>
        </p:txBody>
      </p:sp>
    </p:spTree>
    <p:extLst>
      <p:ext uri="{BB962C8B-B14F-4D97-AF65-F5344CB8AC3E}">
        <p14:creationId xmlns:p14="http://schemas.microsoft.com/office/powerpoint/2010/main" val="357541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59046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M- The </a:t>
            </a:r>
            <a:r>
              <a:rPr lang="en-GB" dirty="0"/>
              <a:t>message the artist of the cartoon wanted to give is that the German voters </a:t>
            </a:r>
            <a:r>
              <a:rPr lang="en-GB" dirty="0" smtClean="0"/>
              <a:t>are not </a:t>
            </a:r>
            <a:r>
              <a:rPr lang="en-GB" dirty="0"/>
              <a:t>free to choose – they will have to vote for the Nazis – they will be intimidated.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C-</a:t>
            </a:r>
            <a:r>
              <a:rPr lang="en-GB" dirty="0"/>
              <a:t> </a:t>
            </a:r>
            <a:r>
              <a:rPr lang="en-GB" dirty="0" smtClean="0"/>
              <a:t>This is supported </a:t>
            </a:r>
            <a:r>
              <a:rPr lang="en-GB" dirty="0"/>
              <a:t>in the cartoon by the support being shown for Hitler and Hitler sitting by </a:t>
            </a:r>
            <a:r>
              <a:rPr lang="en-GB" dirty="0" smtClean="0"/>
              <a:t>a guillotine </a:t>
            </a:r>
            <a:r>
              <a:rPr lang="en-GB" dirty="0"/>
              <a:t>ready to despatch those who do not vote for him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/>
              <a:t>C-This </a:t>
            </a:r>
            <a:r>
              <a:rPr lang="en-GB" dirty="0" smtClean="0"/>
              <a:t>was the </a:t>
            </a:r>
            <a:r>
              <a:rPr lang="en-GB" dirty="0"/>
              <a:t>day before an election and shortly after the Reichstag fire. Communists had </a:t>
            </a:r>
            <a:r>
              <a:rPr lang="en-GB" dirty="0" smtClean="0"/>
              <a:t>been arrested </a:t>
            </a:r>
            <a:r>
              <a:rPr lang="en-GB" dirty="0"/>
              <a:t>and others could be arrested under the ‘Emergency Decree’ thus </a:t>
            </a:r>
            <a:r>
              <a:rPr lang="en-GB" dirty="0" smtClean="0"/>
              <a:t>reducing opposition</a:t>
            </a:r>
            <a:r>
              <a:rPr lang="en-GB" dirty="0"/>
              <a:t>. The SA was used to intimidate people.</a:t>
            </a:r>
          </a:p>
        </p:txBody>
      </p:sp>
    </p:spTree>
    <p:extLst>
      <p:ext uri="{BB962C8B-B14F-4D97-AF65-F5344CB8AC3E}">
        <p14:creationId xmlns:p14="http://schemas.microsoft.com/office/powerpoint/2010/main" val="2388210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4 mark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88632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210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6 mark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568952" cy="5760640"/>
          </a:xfrm>
        </p:spPr>
        <p:txBody>
          <a:bodyPr/>
          <a:lstStyle/>
          <a:p>
            <a:r>
              <a:rPr lang="en-GB" dirty="0" smtClean="0"/>
              <a:t>Explain why the Nazis were increasingly successful in elections between 1930 and 1932.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969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10 mark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617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‘They promised to tackle unemployment. With millions out of work because of the Depression this attracted the support of middle-class Germans.’</a:t>
            </a:r>
          </a:p>
          <a:p>
            <a:r>
              <a:rPr lang="en-GB" dirty="0" smtClean="0"/>
              <a:t>‘The anti-Jewish campaign was highly effective. Hitler told the people their problems were caused by the Weimar republic, the communists and especially the Jews. So Hitler provided a scapegoat to help his support.’</a:t>
            </a:r>
          </a:p>
          <a:p>
            <a:r>
              <a:rPr lang="en-GB" dirty="0" smtClean="0"/>
              <a:t>‘The Nazi Party was anti-communist. It appealed to all those who feared what communism might bring, particularly the industrialists, who feared a loss of their businesses. By dropping the social elements of the Nazi programme they </a:t>
            </a:r>
            <a:r>
              <a:rPr lang="en-GB" smtClean="0"/>
              <a:t>won the support </a:t>
            </a:r>
            <a:r>
              <a:rPr lang="en-GB" dirty="0" smtClean="0"/>
              <a:t>of the industrialists.’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4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1677</TotalTime>
  <Words>295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Steps to power</vt:lpstr>
      <vt:lpstr>PowerPoint Presentation</vt:lpstr>
      <vt:lpstr>What is the message of this cartoon?</vt:lpstr>
      <vt:lpstr>PowerPoint Presentation</vt:lpstr>
      <vt:lpstr>4 mark questions</vt:lpstr>
      <vt:lpstr>6 mark questions</vt:lpstr>
      <vt:lpstr>10 mark questions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to power</dc:title>
  <dc:creator>Jo</dc:creator>
  <cp:lastModifiedBy>Jo</cp:lastModifiedBy>
  <cp:revision>8</cp:revision>
  <dcterms:created xsi:type="dcterms:W3CDTF">2012-12-01T22:15:39Z</dcterms:created>
  <dcterms:modified xsi:type="dcterms:W3CDTF">2013-01-02T20:42:14Z</dcterms:modified>
</cp:coreProperties>
</file>